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3"/>
  </p:notesMasterIdLst>
  <p:sldIdLst>
    <p:sldId id="256" r:id="rId9"/>
    <p:sldId id="263" r:id="rId10"/>
    <p:sldId id="257" r:id="rId11"/>
    <p:sldId id="258" r:id="rId12"/>
    <p:sldId id="2076138272" r:id="rId13"/>
    <p:sldId id="2076138285" r:id="rId14"/>
    <p:sldId id="269" r:id="rId15"/>
    <p:sldId id="282" r:id="rId16"/>
    <p:sldId id="268" r:id="rId17"/>
    <p:sldId id="270" r:id="rId18"/>
    <p:sldId id="272" r:id="rId19"/>
    <p:sldId id="271" r:id="rId20"/>
    <p:sldId id="2076138273" r:id="rId21"/>
    <p:sldId id="2076138274" r:id="rId22"/>
    <p:sldId id="2076138275" r:id="rId23"/>
    <p:sldId id="2076138276" r:id="rId24"/>
    <p:sldId id="2076138277" r:id="rId25"/>
    <p:sldId id="2076138280" r:id="rId26"/>
    <p:sldId id="2076138279" r:id="rId27"/>
    <p:sldId id="2076138281" r:id="rId28"/>
    <p:sldId id="2076138282" r:id="rId29"/>
    <p:sldId id="2076138283" r:id="rId30"/>
    <p:sldId id="2076138284" r:id="rId31"/>
    <p:sldId id="207613828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69"/>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22/02/2023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2/22/2023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2/22/2023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22/02/2023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a:t>
            </a:r>
            <a:r>
              <a:rPr lang="en-GB"/>
              <a:t>list pages</a:t>
            </a:r>
            <a:br>
              <a:rPr lang="en-GB"/>
            </a:br>
            <a:br>
              <a:rPr lang="en-GB" dirty="0"/>
            </a:br>
            <a:r>
              <a:rPr lang="en-GB"/>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10" name="Picture 9">
            <a:extLst>
              <a:ext uri="{FF2B5EF4-FFF2-40B4-BE49-F238E27FC236}">
                <a16:creationId xmlns:a16="http://schemas.microsoft.com/office/drawing/2014/main" id="{8D51A6BE-7182-6AF7-B2A8-E4784E227AE7}"/>
              </a:ext>
            </a:extLst>
          </p:cNvPr>
          <p:cNvPicPr>
            <a:picLocks noChangeAspect="1"/>
          </p:cNvPicPr>
          <p:nvPr/>
        </p:nvPicPr>
        <p:blipFill rotWithShape="1">
          <a:blip r:embed="rId2"/>
          <a:srcRect b="19944"/>
          <a:stretch/>
        </p:blipFill>
        <p:spPr>
          <a:xfrm>
            <a:off x="1387528" y="1421214"/>
            <a:ext cx="9416944" cy="5296027"/>
          </a:xfrm>
          <a:prstGeom prst="rect">
            <a:avLst/>
          </a:prstGeom>
        </p:spPr>
      </p:pic>
    </p:spTree>
    <p:extLst>
      <p:ext uri="{BB962C8B-B14F-4D97-AF65-F5344CB8AC3E}">
        <p14:creationId xmlns:p14="http://schemas.microsoft.com/office/powerpoint/2010/main" val="249355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051C24F-F4F7-599B-6773-9E8AE4EEAFC5}"/>
              </a:ext>
            </a:extLst>
          </p:cNvPr>
          <p:cNvSpPr txBox="1"/>
          <p:nvPr/>
        </p:nvSpPr>
        <p:spPr>
          <a:xfrm>
            <a:off x="225606" y="1569493"/>
            <a:ext cx="1897039" cy="369332"/>
          </a:xfrm>
          <a:prstGeom prst="rect">
            <a:avLst/>
          </a:prstGeom>
          <a:noFill/>
        </p:spPr>
        <p:txBody>
          <a:bodyPr wrap="square" rtlCol="0">
            <a:spAutoFit/>
          </a:bodyPr>
          <a:lstStyle/>
          <a:p>
            <a:r>
              <a:rPr lang="en-US" dirty="0"/>
              <a:t>W1 version  ;o)</a:t>
            </a:r>
            <a:endParaRPr lang="en-DK" dirty="0"/>
          </a:p>
        </p:txBody>
      </p:sp>
    </p:spTree>
    <p:extLst>
      <p:ext uri="{BB962C8B-B14F-4D97-AF65-F5344CB8AC3E}">
        <p14:creationId xmlns:p14="http://schemas.microsoft.com/office/powerpoint/2010/main" val="184553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3.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17</TotalTime>
  <Words>160</Words>
  <Application>Microsoft Office PowerPoint</Application>
  <PresentationFormat>Widescreen</PresentationFormat>
  <Paragraphs>28</Paragraphs>
  <Slides>24</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24</vt:i4>
      </vt:variant>
    </vt:vector>
  </HeadingPairs>
  <TitlesOfParts>
    <vt:vector size="39"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Go to Analysis Mode on a list page</vt:lpstr>
      <vt:lpstr>Opens the list with additional analysis capabilities</vt:lpstr>
      <vt:lpstr>https://aka.ms/bcreporting</vt:lpstr>
      <vt:lpstr>https://aka.ms/bcdataanalysis</vt:lpstr>
      <vt:lpstr>Before: run a report, get a pdf</vt:lpstr>
      <vt:lpstr>Before: run a report, get a pdf</vt:lpstr>
      <vt:lpstr>Now: self-service with Analysis Mode</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5</cp:revision>
  <dcterms:created xsi:type="dcterms:W3CDTF">2022-06-02T10:44:56Z</dcterms:created>
  <dcterms:modified xsi:type="dcterms:W3CDTF">2023-02-22T10:54:11Z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